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5155-0599-323E-BF78-84296CB0B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0C0AE-F908-A551-938D-3831E2C96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DD27-D767-9869-895F-D3751198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827CB-C58F-B577-EFAE-96640B96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3B100-A174-BA7E-BF65-42C1DFBB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2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57B5-E22A-00A3-08CE-E2D344F2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602B8-9D24-999B-7CD6-649848748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82A5B-4D49-FB40-4BFC-9E263722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BC7E-355A-2B04-BF88-1A5DCD2C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D1051-0652-FB9F-1E4C-26392145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7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0CD84-958F-0084-6D28-61946DB5F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7D1-69D1-EEB4-5E68-0605DA03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2A353-1712-11DA-0570-64259668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6234-1488-D18E-05E4-E672D669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616A3-80B6-B6D4-08E8-BCDD1DB6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1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C6C8-44DF-0339-E2C8-C370359D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C442-8937-7E7E-07FF-94E314DA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663BD-59D2-A931-7FA3-DD18CE6A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3C70D-5CE0-67D6-892D-B0228D50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EFD0-56BB-00A9-4BB1-5FDF2311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0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7E71-2138-AAA3-2211-FE34B009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9406D-408F-BEA6-664D-7FAA0EFF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83A1-D986-2898-6EE1-07D28463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38C7-14ED-C495-5B82-D6A22F37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7D41-03CB-29B7-6758-0705428C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16AB-3EF0-9CB9-ED18-82946672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EB51E-9819-0916-2303-FF339200A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83384-60E8-935C-C5F9-F2C1BD2D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B8F46-8427-C72D-E7B5-B230D629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670E5-7CA6-9B68-E957-96B00F2C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C2968-2C5D-8093-CC75-66726807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ACA5-6ED4-B459-44FB-BF670D3E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F5E7D-6ED4-3C63-BE70-46A75D14D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8E8A5-6766-8B28-6195-BD0A02C0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3487F-D7F6-0B54-732E-FE1D9CB28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8F80F-F750-79DC-D009-9A5479E19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17595-06E2-3956-58E5-F59BD177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8CD44-ECDC-F5E0-A02C-2ED730C6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E73B7-A1FD-F8D6-30D0-E84AFCC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A6EC-2F3A-59E0-517C-DB96E32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327AA-6FC1-7E96-94A6-D1914319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519C1-417E-666A-90A9-873DD899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BA9D4-DD1F-C277-8922-E15AE6EF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032F9-430A-FBF9-52AB-D3AA1AA7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31E09-6280-B88F-50C8-5F19B9CA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7421-B41D-F92C-1820-0ACDAEA2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4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E4C6-C448-16B1-9B13-DDA16180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D85E6-86F9-0D09-2558-F4E5923E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90229-FF51-06D0-2E0E-8B612A7F7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3D1B5-5767-8D5F-69D1-8CF6B8B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C32D9-C7E0-3448-C1CB-6B7A68D2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F8C1-5FC9-AD50-A09E-A6F39967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0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3091-DC4F-F164-F6F8-473C74CF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BE10-5011-1998-3E22-B0B01076E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59E61-73EE-67E5-27DA-7CFF15CF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0C733-020E-8FBA-631E-6D88303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A5F4D-CA13-6795-4D78-EF5E7A42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650F1-C1ED-094B-E558-7F1997F3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871CE-BED8-76EC-2E2B-CEA2E673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788FE-B60D-CA2F-B40E-02A130F5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266D-BB52-2C6A-7510-74D06BF00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7077-EF43-4894-9ECA-35146614728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3030B-F1CE-F544-704E-37F185525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45B6-9E9E-0952-1346-32D55459A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06B-A70B-6667-441E-FA9EB8274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3B287-D1EE-3BA5-5804-E10D00097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alaxy in space with stars&#10;&#10;Description automatically generated">
            <a:extLst>
              <a:ext uri="{FF2B5EF4-FFF2-40B4-BE49-F238E27FC236}">
                <a16:creationId xmlns:a16="http://schemas.microsoft.com/office/drawing/2014/main" id="{F6A5D348-609C-3560-921D-9FA2BBB0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14" y="-3626427"/>
            <a:ext cx="17037627" cy="17037627"/>
          </a:xfrm>
          <a:prstGeom prst="rect">
            <a:avLst/>
          </a:prstGeom>
        </p:spPr>
      </p:pic>
      <p:pic>
        <p:nvPicPr>
          <p:cNvPr id="5" name="Picture 4" descr="A logo with a rocket and text&#10;&#10;Description automatically generated">
            <a:extLst>
              <a:ext uri="{FF2B5EF4-FFF2-40B4-BE49-F238E27FC236}">
                <a16:creationId xmlns:a16="http://schemas.microsoft.com/office/drawing/2014/main" id="{F2911061-78F5-0C10-7D7E-9E03BB77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laxy in space with stars&#10;&#10;Description automatically generated">
            <a:extLst>
              <a:ext uri="{FF2B5EF4-FFF2-40B4-BE49-F238E27FC236}">
                <a16:creationId xmlns:a16="http://schemas.microsoft.com/office/drawing/2014/main" id="{63B0126A-231F-8A7F-8083-F4F50F666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14" y="-3626427"/>
            <a:ext cx="17037627" cy="17037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B6496-D98B-4056-C898-7938F6EC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457F-C2F1-F1CE-EA3A-B9E71AAD7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City Builder Game In Space</a:t>
            </a:r>
          </a:p>
          <a:p>
            <a:r>
              <a:rPr lang="en-US" dirty="0">
                <a:solidFill>
                  <a:schemeClr val="bg1"/>
                </a:solidFill>
              </a:rPr>
              <a:t>12 Different Stations To Build</a:t>
            </a:r>
          </a:p>
          <a:p>
            <a:r>
              <a:rPr lang="en-US" dirty="0">
                <a:solidFill>
                  <a:schemeClr val="bg1"/>
                </a:solidFill>
              </a:rPr>
              <a:t>Full System Time Simulation</a:t>
            </a:r>
          </a:p>
          <a:p>
            <a:r>
              <a:rPr lang="en-US" dirty="0">
                <a:solidFill>
                  <a:schemeClr val="bg1"/>
                </a:solidFill>
              </a:rPr>
              <a:t>Save/Load/Delete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Game Saves</a:t>
            </a:r>
          </a:p>
        </p:txBody>
      </p:sp>
      <p:pic>
        <p:nvPicPr>
          <p:cNvPr id="7" name="Picture 6" descr="A video game screen with text and a box&#10;&#10;Description automatically generated with medium confidence">
            <a:extLst>
              <a:ext uri="{FF2B5EF4-FFF2-40B4-BE49-F238E27FC236}">
                <a16:creationId xmlns:a16="http://schemas.microsoft.com/office/drawing/2014/main" id="{1081DDB9-5924-400B-81E9-B3B6D984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37" y="1825625"/>
            <a:ext cx="2406657" cy="1139576"/>
          </a:xfrm>
          <a:prstGeom prst="rect">
            <a:avLst/>
          </a:prstGeom>
        </p:spPr>
      </p:pic>
      <p:pic>
        <p:nvPicPr>
          <p:cNvPr id="9" name="Picture 8" descr="A video game advertisement with a video game controller&#10;&#10;Description automatically generated">
            <a:extLst>
              <a:ext uri="{FF2B5EF4-FFF2-40B4-BE49-F238E27FC236}">
                <a16:creationId xmlns:a16="http://schemas.microsoft.com/office/drawing/2014/main" id="{A99304E2-1FB1-A2FD-456A-36ADAC9AD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91" y="1825624"/>
            <a:ext cx="2406655" cy="1139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B4B06-C4F7-A629-439A-F4EA44671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923" y="3676308"/>
            <a:ext cx="2139623" cy="1789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0C6B1D-EB06-1746-64A0-C1BE9D47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549" y="3676307"/>
            <a:ext cx="2437484" cy="17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laxy in space with stars&#10;&#10;Description automatically generated">
            <a:extLst>
              <a:ext uri="{FF2B5EF4-FFF2-40B4-BE49-F238E27FC236}">
                <a16:creationId xmlns:a16="http://schemas.microsoft.com/office/drawing/2014/main" id="{4362169C-7E95-FA6B-9D3E-E455B75F4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14" y="-3626427"/>
            <a:ext cx="17037627" cy="17037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1B277-3148-4885-BAB7-886AF102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Gameplay Demonstration</a:t>
            </a:r>
          </a:p>
        </p:txBody>
      </p:sp>
      <p:pic>
        <p:nvPicPr>
          <p:cNvPr id="6" name="Picture 5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2161FE9-EBE2-682E-C0BA-528CF2887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1" y="2299856"/>
            <a:ext cx="5851716" cy="3072244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633CDE-DF0C-166D-55E0-59C3E3CB48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56" y="2299856"/>
            <a:ext cx="5596062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Star Maps</vt:lpstr>
      <vt:lpstr>Gameplay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 Linardic</dc:creator>
  <cp:lastModifiedBy>Theo Linardic</cp:lastModifiedBy>
  <cp:revision>2</cp:revision>
  <dcterms:created xsi:type="dcterms:W3CDTF">2023-12-05T04:44:54Z</dcterms:created>
  <dcterms:modified xsi:type="dcterms:W3CDTF">2023-12-05T05:07:49Z</dcterms:modified>
</cp:coreProperties>
</file>